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4" r:id="rId5"/>
    <p:sldId id="268" r:id="rId6"/>
    <p:sldId id="265" r:id="rId7"/>
    <p:sldId id="267" r:id="rId8"/>
    <p:sldId id="260" r:id="rId9"/>
  </p:sldIdLst>
  <p:sldSz cx="12192000" cy="6858000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Fira Sans Medium" panose="020B0603050000020004" pitchFamily="34" charset="0"/>
      <p:regular r:id="rId16"/>
      <p:italic r:id="rId17"/>
    </p:embeddedFont>
    <p:embeddedFont>
      <p:font typeface="Roboto Slab" pitchFamily="2" charset="0"/>
      <p:regular r:id="rId18"/>
      <p:bold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7"/>
    <a:srgbClr val="F4633A"/>
    <a:srgbClr val="727272"/>
    <a:srgbClr val="0061A0"/>
    <a:srgbClr val="D9D9D9"/>
    <a:srgbClr val="1A9BFC"/>
    <a:srgbClr val="26262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86441"/>
  </p:normalViewPr>
  <p:slideViewPr>
    <p:cSldViewPr snapToGrid="0" snapToObjects="1" showGuides="1">
      <p:cViewPr>
        <p:scale>
          <a:sx n="66" d="100"/>
          <a:sy n="66" d="100"/>
        </p:scale>
        <p:origin x="640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F72ABEE-62D6-2D47-895E-C1C90AE3B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BDB4-FD49-914A-A504-7DDB84738C39}" type="datetimeFigureOut">
              <a:rPr lang="it-IT" smtClean="0"/>
              <a:t>03/09/2024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03/09/2024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839" y="4594650"/>
            <a:ext cx="10434596" cy="916652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Group </a:t>
            </a:r>
            <a:r>
              <a:rPr lang="it-IT" dirty="0" err="1"/>
              <a:t>members</a:t>
            </a:r>
            <a:r>
              <a:rPr lang="it-IT" dirty="0"/>
              <a:t>: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[…]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839" y="873509"/>
            <a:ext cx="10434596" cy="2099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39" y="3238774"/>
            <a:ext cx="10434596" cy="749279"/>
          </a:xfrm>
        </p:spPr>
        <p:txBody>
          <a:bodyPr>
            <a:noAutofit/>
          </a:bodyPr>
          <a:lstStyle>
            <a:lvl1pPr marL="0" indent="0">
              <a:buNone/>
              <a:defRPr sz="2400" b="0" i="0" u="none">
                <a:solidFill>
                  <a:schemeClr val="bg1"/>
                </a:solidFill>
                <a:latin typeface="Fira Sans" panose="020B0503050000020004" pitchFamily="34" charset="0"/>
                <a:ea typeface="Roboto Slab" pitchFamily="2" charset="0"/>
              </a:defRPr>
            </a:lvl1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8BE6679-E711-5955-643E-6ADB77497583}"/>
              </a:ext>
            </a:extLst>
          </p:cNvPr>
          <p:cNvGrpSpPr/>
          <p:nvPr userDrawn="1"/>
        </p:nvGrpSpPr>
        <p:grpSpPr>
          <a:xfrm>
            <a:off x="300659" y="6034375"/>
            <a:ext cx="6699822" cy="590418"/>
            <a:chOff x="92048" y="6198464"/>
            <a:chExt cx="6699822" cy="590418"/>
          </a:xfrm>
        </p:grpSpPr>
        <p:pic>
          <p:nvPicPr>
            <p:cNvPr id="6" name="Immagine 8">
              <a:extLst>
                <a:ext uri="{FF2B5EF4-FFF2-40B4-BE49-F238E27FC236}">
                  <a16:creationId xmlns:a16="http://schemas.microsoft.com/office/drawing/2014/main" id="{41BD1D89-650C-422B-A3DE-92F623A22E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01528" y="6198464"/>
              <a:ext cx="3185159" cy="590418"/>
            </a:xfrm>
            <a:prstGeom prst="rect">
              <a:avLst/>
            </a:prstGeom>
          </p:spPr>
        </p:pic>
        <p:pic>
          <p:nvPicPr>
            <p:cNvPr id="9" name="Immagine 8" descr="Immagine che contiene testo, Carattere, schermata, bianco&#10;&#10;Descrizione generata automaticamente">
              <a:extLst>
                <a:ext uri="{FF2B5EF4-FFF2-40B4-BE49-F238E27FC236}">
                  <a16:creationId xmlns:a16="http://schemas.microsoft.com/office/drawing/2014/main" id="{15FDA8C6-7884-50B7-8C7D-FDE07BED3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2048" y="6235614"/>
              <a:ext cx="1930934" cy="516119"/>
            </a:xfrm>
            <a:prstGeom prst="rect">
              <a:avLst/>
            </a:prstGeom>
          </p:spPr>
        </p:pic>
        <p:pic>
          <p:nvPicPr>
            <p:cNvPr id="11" name="Immagine 10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8A95BBEA-939B-420C-A9AA-621A90AE2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5765233" y="6298466"/>
              <a:ext cx="1026637" cy="406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511381"/>
            <a:ext cx="5058291" cy="3523659"/>
          </a:xfrm>
        </p:spPr>
        <p:txBody>
          <a:bodyPr anchor="t" anchorCtr="0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93921" y="2511381"/>
            <a:ext cx="5058291" cy="3523659"/>
          </a:xfrm>
        </p:spPr>
        <p:txBody>
          <a:bodyPr anchor="t" anchorCtr="0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551582"/>
            <a:ext cx="5058291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3921" y="1551581"/>
            <a:ext cx="5058291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2A09804-1486-FB64-A6BA-2BE90FCA64B9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5" name="Immagine 4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22D4D78E-2A13-8FDD-ECC7-BEF812DD9A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7" name="Immagine 6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9095042C-4476-40FD-4100-68C7585E6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13" name="Immagine 12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91A09375-59E6-C307-712C-8E456F8F3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5" y="2511381"/>
            <a:ext cx="10515600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3" y="1551582"/>
            <a:ext cx="310282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309CC80-BE56-54D7-7DEC-D3D97F4F08C9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13" name="Immagine 12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6652F1B9-7C49-1A11-7597-F8C6C4EFB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17" name="Immagine 16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E38DBB60-DD57-8DD2-E14B-8BDDADDEA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18" name="Immagine 17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FAF03483-2E6D-417C-DE2F-E3B1A4EE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D6309D-05A9-9009-7EC8-47E0AD201658}"/>
              </a:ext>
            </a:extLst>
          </p:cNvPr>
          <p:cNvGrpSpPr/>
          <p:nvPr userDrawn="1"/>
        </p:nvGrpSpPr>
        <p:grpSpPr>
          <a:xfrm>
            <a:off x="2726226" y="3133791"/>
            <a:ext cx="6699822" cy="590418"/>
            <a:chOff x="92048" y="6198464"/>
            <a:chExt cx="6699822" cy="590418"/>
          </a:xfrm>
        </p:grpSpPr>
        <p:pic>
          <p:nvPicPr>
            <p:cNvPr id="7" name="Immagine 8">
              <a:extLst>
                <a:ext uri="{FF2B5EF4-FFF2-40B4-BE49-F238E27FC236}">
                  <a16:creationId xmlns:a16="http://schemas.microsoft.com/office/drawing/2014/main" id="{DCDBD7D2-5DFF-8F27-215B-353E26E9F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01528" y="6198464"/>
              <a:ext cx="3185159" cy="590418"/>
            </a:xfrm>
            <a:prstGeom prst="rect">
              <a:avLst/>
            </a:prstGeom>
          </p:spPr>
        </p:pic>
        <p:pic>
          <p:nvPicPr>
            <p:cNvPr id="8" name="Immagine 7" descr="Immagine che contiene testo, Carattere, schermata, bianco&#10;&#10;Descrizione generata automaticamente">
              <a:extLst>
                <a:ext uri="{FF2B5EF4-FFF2-40B4-BE49-F238E27FC236}">
                  <a16:creationId xmlns:a16="http://schemas.microsoft.com/office/drawing/2014/main" id="{1D62B733-E76B-052D-5FA4-7863713A0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2048" y="6235614"/>
              <a:ext cx="1930934" cy="516119"/>
            </a:xfrm>
            <a:prstGeom prst="rect">
              <a:avLst/>
            </a:prstGeom>
          </p:spPr>
        </p:pic>
        <p:pic>
          <p:nvPicPr>
            <p:cNvPr id="9" name="Immagine 8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C064E846-213A-69DB-D69E-02DBD3E45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5765233" y="6298466"/>
              <a:ext cx="1026637" cy="406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50670"/>
            <a:ext cx="10434596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1516F14-6B0F-40A3-9DB7-416B194D6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9536" y="728663"/>
            <a:ext cx="2758795" cy="5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40" y="4512248"/>
            <a:ext cx="10434453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02829"/>
            <a:ext cx="10434596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2BF6C1-D209-4B8B-ABC5-E17B25478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9536" y="728663"/>
            <a:ext cx="2758795" cy="5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15057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002677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2C7F4E3-11F4-58E8-DC4E-1A44FB9E3BB6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13" name="Immagine 12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E325E75E-BD5B-AE37-1C99-CAEAB3AB8F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2" name="Immagine 1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266649AC-CC78-8281-5261-A5D10B4178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6" name="Immagine 5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6ACC5B79-8876-E634-BF56-3BDAF2B01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A235243-97B0-CA48-9651-6BD014DCC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392093"/>
            <a:ext cx="3704924" cy="29143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2EB5FB83-D571-4071-B77E-C63ACCDA6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3704924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AF78B3D-B54D-AAD2-4FF1-70687A23B78F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763703" y="2392093"/>
            <a:ext cx="3704924" cy="29143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B6F53347-6EA9-1FC0-0B7B-298DD9B11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3703" y="5396562"/>
            <a:ext cx="3704924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33F368A-8B0F-528C-B8D0-DDEF38CAB01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610600" y="2391280"/>
            <a:ext cx="3161097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425D0B1-882D-4B83-F244-9A5BEADE5A49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3" name="Immagine 2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0478AB82-3139-FB97-1692-DBD277B1F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5" name="Immagine 4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7EF7584B-5755-1403-6EF6-506D61EE7E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6" name="Immagine 5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DC319B23-6324-BB05-DA50-BC6BA5647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E7D4FD2-6E9C-D19D-905D-F8DF3F918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002677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B600EB54-EA8D-8F69-A206-57723F4AA71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6615" y="2511381"/>
            <a:ext cx="10515600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735588"/>
            <a:ext cx="10515600" cy="3521611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477811-2837-5383-C46A-EE7A8B588121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4" name="Immagine 3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773F7A96-A64A-D45E-3011-F55F602A4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5" name="Immagine 4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79D32DCF-6190-C879-3642-633E2FB76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6" name="Immagine 5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6BEFFABE-3413-F627-9799-4D09C2ED55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146A135-4506-8219-8CD7-0B6898C56E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10515600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002677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10515600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r>
              <a:rPr lang="it-IT" dirty="0"/>
              <a:t>/Notes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FFC77B7-AEB4-321F-9CAE-E2986979EEFF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4" name="Immagine 3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CAC02D3A-9FCA-B2AC-C31E-3039A5BD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5" name="Immagine 4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F7516012-23D6-1DB0-4B9B-29E5E4E3E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6" name="Immagine 5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2D614B5A-4097-F280-F86E-08CAA71AE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3" y="1671598"/>
            <a:ext cx="5259388" cy="3939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652373"/>
            <a:ext cx="5026623" cy="3939908"/>
          </a:xfrm>
        </p:spPr>
        <p:txBody>
          <a:bodyPr anchor="t" anchorCtr="0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B037CDC-622B-17FA-9272-AFF89A9917A3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6" name="Immagine 5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00C6D63C-FBAA-0DD3-82AF-113878A54E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8" name="Immagine 7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4B5E4E4A-EBC3-0323-6E63-0FFD479E66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10" name="Immagine 9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089ADD4D-6F29-5013-9895-F50CB4980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8871066-D66E-10C3-0B10-EC9B1A9E50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2" y="5714372"/>
            <a:ext cx="5257797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825625"/>
            <a:ext cx="5257799" cy="4142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7178" y="1817083"/>
            <a:ext cx="5026623" cy="4150580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4D90C90-2D15-51A2-E416-91A635BA9B79}"/>
              </a:ext>
            </a:extLst>
          </p:cNvPr>
          <p:cNvGrpSpPr/>
          <p:nvPr userDrawn="1"/>
        </p:nvGrpSpPr>
        <p:grpSpPr>
          <a:xfrm>
            <a:off x="172352" y="6129310"/>
            <a:ext cx="3117143" cy="587797"/>
            <a:chOff x="172352" y="6129310"/>
            <a:chExt cx="3117143" cy="587797"/>
          </a:xfrm>
        </p:grpSpPr>
        <p:pic>
          <p:nvPicPr>
            <p:cNvPr id="6" name="Immagine 5" descr="Immagine che contiene simbol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1827FDA8-8272-F1A1-AC0E-20CE36360E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2352" y="6129310"/>
              <a:ext cx="587797" cy="587797"/>
            </a:xfrm>
            <a:prstGeom prst="rect">
              <a:avLst/>
            </a:prstGeom>
          </p:spPr>
        </p:pic>
        <p:pic>
          <p:nvPicPr>
            <p:cNvPr id="8" name="Immagine 7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14F93709-7BAA-0533-D0D6-83C42D3BAE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876" y="6158347"/>
              <a:ext cx="757152" cy="507718"/>
            </a:xfrm>
            <a:prstGeom prst="rect">
              <a:avLst/>
            </a:prstGeom>
          </p:spPr>
        </p:pic>
        <p:pic>
          <p:nvPicPr>
            <p:cNvPr id="10" name="Immagine 9" descr="Immagine che contiene testo, schermata, Carattere, mammifero&#10;&#10;Descrizione generata automaticamente">
              <a:extLst>
                <a:ext uri="{FF2B5EF4-FFF2-40B4-BE49-F238E27FC236}">
                  <a16:creationId xmlns:a16="http://schemas.microsoft.com/office/drawing/2014/main" id="{5069A8F0-9414-733C-1B34-472ADAF48F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298" t="8421" r="2939" b="15757"/>
            <a:stretch/>
          </p:blipFill>
          <p:spPr>
            <a:xfrm>
              <a:off x="2005755" y="6158347"/>
              <a:ext cx="1283740" cy="507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0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918"/>
            <a:ext cx="105156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3" r:id="rId6"/>
    <p:sldLayoutId id="2147483654" r:id="rId7"/>
    <p:sldLayoutId id="2147483657" r:id="rId8"/>
    <p:sldLayoutId id="2147483670" r:id="rId9"/>
    <p:sldLayoutId id="2147483666" r:id="rId10"/>
    <p:sldLayoutId id="2147483665" r:id="rId11"/>
    <p:sldLayoutId id="2147483658" r:id="rId1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9" y="4308395"/>
            <a:ext cx="10434596" cy="916652"/>
          </a:xfrm>
        </p:spPr>
        <p:txBody>
          <a:bodyPr/>
          <a:lstStyle/>
          <a:p>
            <a:r>
              <a:rPr lang="it-IT" dirty="0"/>
              <a:t>Group </a:t>
            </a:r>
            <a:r>
              <a:rPr lang="it-IT" dirty="0" err="1"/>
              <a:t>members</a:t>
            </a:r>
            <a:r>
              <a:rPr lang="it-IT" dirty="0"/>
              <a:t>: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 […]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9" y="450000"/>
            <a:ext cx="10434596" cy="2099606"/>
          </a:xfrm>
        </p:spPr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8702" y="2549606"/>
            <a:ext cx="10434596" cy="749279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34057"/>
            <a:ext cx="10515600" cy="762000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57D9392D-DBD4-848F-70CB-47188B2ADEEC}"/>
              </a:ext>
            </a:extLst>
          </p:cNvPr>
          <p:cNvSpPr txBox="1">
            <a:spLocks/>
          </p:cNvSpPr>
          <p:nvPr/>
        </p:nvSpPr>
        <p:spPr>
          <a:xfrm>
            <a:off x="839791" y="1941131"/>
            <a:ext cx="10514009" cy="3939908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Immagine che contiene edificio, esterni, cielo, montagna&#10;&#10;Descrizione generata automaticamente">
            <a:extLst>
              <a:ext uri="{FF2B5EF4-FFF2-40B4-BE49-F238E27FC236}">
                <a16:creationId xmlns:a16="http://schemas.microsoft.com/office/drawing/2014/main" id="{EB5DCF7B-A0F5-3149-A736-11556ECBDE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742" b="11742"/>
          <a:stretch>
            <a:fillRect/>
          </a:stretch>
        </p:blipFill>
        <p:spPr>
          <a:xfrm>
            <a:off x="838200" y="1222408"/>
            <a:ext cx="10515600" cy="403479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01C6C4-864C-C048-BB32-8A0EEAE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9B3DBB1-FBD7-B44F-B024-840F1697A8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5317187"/>
            <a:ext cx="10515600" cy="429888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B1225-25C2-B240-9833-49A7D7C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4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Immagine che contiene edificio, esterni, cielo, montagna&#10;&#10;Descrizione generata automaticamente">
            <a:extLst>
              <a:ext uri="{FF2B5EF4-FFF2-40B4-BE49-F238E27FC236}">
                <a16:creationId xmlns:a16="http://schemas.microsoft.com/office/drawing/2014/main" id="{9F1BCF3A-85D4-044F-94EF-A596C37B00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771" r="19771"/>
          <a:stretch/>
        </p:blipFill>
        <p:spPr/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57CEA9-4941-F547-AC84-65DE3095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804FD6-F22C-F348-92FC-297443A74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AF5CD9-86A0-6444-9847-3590005E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2" name="Segnaposto testo 11">
            <a:extLst>
              <a:ext uri="{FF2B5EF4-FFF2-40B4-BE49-F238E27FC236}">
                <a16:creationId xmlns:a16="http://schemas.microsoft.com/office/drawing/2014/main" id="{2FC5F3F3-A4EA-1DC2-B669-27690583CC75}"/>
              </a:ext>
            </a:extLst>
          </p:cNvPr>
          <p:cNvSpPr txBox="1">
            <a:spLocks/>
          </p:cNvSpPr>
          <p:nvPr/>
        </p:nvSpPr>
        <p:spPr>
          <a:xfrm>
            <a:off x="5980905" y="5614913"/>
            <a:ext cx="5259389" cy="4298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ira Sans" panose="020B0503050000020004" pitchFamily="34" charset="0"/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08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3631E08F-D477-8F48-AA24-205CDE4676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771" r="19771"/>
          <a:stretch>
            <a:fillRect/>
          </a:stretch>
        </p:blipFill>
        <p:spPr>
          <a:xfrm>
            <a:off x="838201" y="1155856"/>
            <a:ext cx="5257799" cy="4142038"/>
          </a:xfr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9FE7C9-33CC-3B41-884C-6856D68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7178" y="1155856"/>
            <a:ext cx="5026623" cy="4150580"/>
          </a:xfrm>
        </p:spPr>
        <p:txBody>
          <a:bodyPr/>
          <a:lstStyle/>
          <a:p>
            <a:r>
              <a:rPr lang="it-IT" dirty="0"/>
              <a:t>Text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6FFE32-A47C-494C-B342-87EB621B9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5C8A10D-5950-3A41-BD1A-38311580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2" name="Segnaposto testo 11">
            <a:extLst>
              <a:ext uri="{FF2B5EF4-FFF2-40B4-BE49-F238E27FC236}">
                <a16:creationId xmlns:a16="http://schemas.microsoft.com/office/drawing/2014/main" id="{978F8F82-6646-2A47-915E-9A1009E92313}"/>
              </a:ext>
            </a:extLst>
          </p:cNvPr>
          <p:cNvSpPr txBox="1">
            <a:spLocks/>
          </p:cNvSpPr>
          <p:nvPr/>
        </p:nvSpPr>
        <p:spPr>
          <a:xfrm>
            <a:off x="721516" y="5399969"/>
            <a:ext cx="5259389" cy="4298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ira Sans" panose="020B0503050000020004" pitchFamily="34" charset="0"/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1707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378FFD2-B226-E140-BD16-8BCCA2FF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43855"/>
            <a:ext cx="5058291" cy="3523659"/>
          </a:xfrm>
        </p:spPr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18436A-1AA5-C440-82F0-468077DB05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95509" y="1843856"/>
            <a:ext cx="5058291" cy="3523659"/>
          </a:xfrm>
        </p:spPr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F007CF-284F-A548-AE45-9814C3176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099193"/>
            <a:ext cx="5058291" cy="762000"/>
          </a:xfrm>
        </p:spPr>
        <p:txBody>
          <a:bodyPr>
            <a:noAutofit/>
          </a:bodyPr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B9E78CB-E973-0E4F-94BB-67D40E65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509" y="1081856"/>
            <a:ext cx="5058291" cy="762000"/>
          </a:xfrm>
        </p:spPr>
        <p:txBody>
          <a:bodyPr>
            <a:noAutofit/>
          </a:bodyPr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3A7F07-3358-D849-81AC-5CF9A705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87BB5BF-F4E9-F042-B490-25B7B151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76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D5A2D0B-9D99-AD4C-BD4C-2BFD72C96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20421"/>
            <a:ext cx="10515600" cy="762000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AE141B83-8091-C043-AD81-40AC0EA6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DA59E7-AF31-BC4D-9763-FC33EDAB39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4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ad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3633A"/>
      </a:accent1>
      <a:accent2>
        <a:srgbClr val="F3633A"/>
      </a:accent2>
      <a:accent3>
        <a:srgbClr val="F3633A"/>
      </a:accent3>
      <a:accent4>
        <a:srgbClr val="F3633A"/>
      </a:accent4>
      <a:accent5>
        <a:srgbClr val="F3633A"/>
      </a:accent5>
      <a:accent6>
        <a:srgbClr val="F3633A"/>
      </a:accent6>
      <a:hlink>
        <a:srgbClr val="F3633A"/>
      </a:hlink>
      <a:folHlink>
        <a:srgbClr val="E7E6E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BB96B48-510D-4295-BD85-B894483B5C2B}" vid="{2E6E30F8-F180-4192-9625-2C5F945586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DAD_presentazione_widescreen</Template>
  <TotalTime>0</TotalTime>
  <Words>39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Fira Sans Medium</vt:lpstr>
      <vt:lpstr>Arial</vt:lpstr>
      <vt:lpstr>Fira Sans</vt:lpstr>
      <vt:lpstr>Calibri</vt:lpstr>
      <vt:lpstr>Roboto Slab</vt:lpstr>
      <vt:lpstr>Tema di Office</vt:lpstr>
      <vt:lpstr>TITLE</vt:lpstr>
      <vt:lpstr>Title</vt:lpstr>
      <vt:lpstr>Title </vt:lpstr>
      <vt:lpstr>Title</vt:lpstr>
      <vt:lpstr>Title</vt:lpstr>
      <vt:lpstr>Title</vt:lpstr>
      <vt:lpstr>Title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Federica Pompejano</dc:creator>
  <cp:keywords/>
  <dc:description/>
  <cp:lastModifiedBy>Federica Pompejano</cp:lastModifiedBy>
  <cp:revision>2</cp:revision>
  <cp:lastPrinted>2019-04-15T13:03:12Z</cp:lastPrinted>
  <dcterms:created xsi:type="dcterms:W3CDTF">2024-09-03T08:09:57Z</dcterms:created>
  <dcterms:modified xsi:type="dcterms:W3CDTF">2024-09-03T08:56:10Z</dcterms:modified>
  <cp:category/>
</cp:coreProperties>
</file>